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8" r:id="rId4"/>
    <p:sldId id="264" r:id="rId5"/>
    <p:sldId id="260" r:id="rId6"/>
    <p:sldId id="270" r:id="rId7"/>
    <p:sldId id="266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1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8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0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3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D5FF-3007-FB4F-8047-ECBCE3790783}" type="datetimeFigureOut">
              <a:rPr lang="en-US" smtClean="0"/>
              <a:t>2015/7/19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-1556716" y="532527"/>
            <a:ext cx="12180620" cy="12180620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07" y="2355431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28761" y="3189939"/>
            <a:ext cx="26057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Impact"/>
                <a:cs typeface="Impact"/>
              </a:rPr>
              <a:t>b</a:t>
            </a:r>
            <a:r>
              <a:rPr lang="en-US" sz="6000" dirty="0" smtClean="0">
                <a:solidFill>
                  <a:schemeClr val="bg1"/>
                </a:solidFill>
                <a:latin typeface="Impact"/>
                <a:cs typeface="Impact"/>
              </a:rPr>
              <a:t>locker</a:t>
            </a:r>
            <a:endParaRPr lang="en-US" sz="6000" dirty="0">
              <a:solidFill>
                <a:schemeClr val="bg1"/>
              </a:solidFill>
              <a:latin typeface="Impact"/>
              <a:cs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79731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41242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36078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  <p:sp>
        <p:nvSpPr>
          <p:cNvPr id="8" name="Rectangle 7"/>
          <p:cNvSpPr/>
          <p:nvPr/>
        </p:nvSpPr>
        <p:spPr>
          <a:xfrm rot="20897319">
            <a:off x="876345" y="4898998"/>
            <a:ext cx="10321757" cy="16385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臺北市加油站及加氣站分布圖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95702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把廣告欄位變豆知識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84537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9097" y="3988465"/>
            <a:ext cx="8692444" cy="1631216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0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豆知識排行</a:t>
            </a:r>
            <a:endParaRPr lang="en-US" sz="10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6380" y="1130299"/>
            <a:ext cx="2679321" cy="267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4233" y="-594442"/>
            <a:ext cx="11197970" cy="7452442"/>
          </a:xfrm>
          <a:prstGeom prst="rect">
            <a:avLst/>
          </a:prstGeom>
        </p:spPr>
      </p:pic>
      <p:sp>
        <p:nvSpPr>
          <p:cNvPr id="12" name="Down Arrow 11"/>
          <p:cNvSpPr/>
          <p:nvPr/>
        </p:nvSpPr>
        <p:spPr>
          <a:xfrm rot="2608369">
            <a:off x="2636563" y="2776048"/>
            <a:ext cx="1284111" cy="131233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/>
          <p:cNvSpPr/>
          <p:nvPr/>
        </p:nvSpPr>
        <p:spPr>
          <a:xfrm rot="18872097">
            <a:off x="1185941" y="2775997"/>
            <a:ext cx="1284111" cy="131233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1799775" y="2477302"/>
            <a:ext cx="1450621" cy="1482503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27" y="2080778"/>
            <a:ext cx="1236134" cy="12361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974" y="1640513"/>
            <a:ext cx="1236134" cy="12361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618" y="2049735"/>
            <a:ext cx="1236134" cy="1236134"/>
          </a:xfrm>
          <a:prstGeom prst="rect">
            <a:avLst/>
          </a:prstGeom>
        </p:spPr>
      </p:pic>
      <p:sp>
        <p:nvSpPr>
          <p:cNvPr id="24" name="Down Arrow 23"/>
          <p:cNvSpPr/>
          <p:nvPr/>
        </p:nvSpPr>
        <p:spPr>
          <a:xfrm rot="16200000">
            <a:off x="3884387" y="3139316"/>
            <a:ext cx="1450621" cy="2662160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9525" y="3375975"/>
            <a:ext cx="2104038" cy="20999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0210" y="3432215"/>
            <a:ext cx="2043696" cy="204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697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2596465"/>
            <a:ext cx="86924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DEMO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8215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30</Words>
  <Application>Microsoft Macintosh PowerPoint</Application>
  <PresentationFormat>On-screen Show (4:3)</PresentationFormat>
  <Paragraphs>12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Chun-Yuan Cheng</cp:lastModifiedBy>
  <cp:revision>12</cp:revision>
  <dcterms:created xsi:type="dcterms:W3CDTF">2015-07-19T08:32:09Z</dcterms:created>
  <dcterms:modified xsi:type="dcterms:W3CDTF">2015-07-19T12:41:07Z</dcterms:modified>
</cp:coreProperties>
</file>

<file path=docProps/thumbnail.jpeg>
</file>